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5" r:id="rId6"/>
    <p:sldId id="261" r:id="rId7"/>
    <p:sldId id="260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D13DFB-AF06-42E6-865F-F6512940F51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05FED-BC2C-436D-9EBE-039A2CE67C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37C0E46-5450-4127-B7C5-C55C1CE767DB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EED83FF-6F22-496C-95C4-FC599F60A6FC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T6O3wDsjlDU&amp;feature=related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The Lost City of Atlantis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A Jesse Casson production</a:t>
            </a:r>
            <a:endParaRPr lang="en-US" dirty="0"/>
          </a:p>
        </p:txBody>
      </p:sp>
      <p:pic>
        <p:nvPicPr>
          <p:cNvPr id="25602" name="Picture 2" descr="http://t0.gstatic.com/images?q=tbn:ANd9GcQAHqdqlyrCcyR2GGBZ4uOBZXHNkJBcbZrIWg7naBNADCmRTA1EF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3962400"/>
            <a:ext cx="3048000" cy="2323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Bibliography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Works Cited</a:t>
            </a:r>
          </a:p>
          <a:p>
            <a:r>
              <a:rPr lang="en-US" dirty="0" smtClean="0"/>
              <a:t>"ATLANTIS." </a:t>
            </a:r>
            <a:r>
              <a:rPr lang="en-US" i="1" dirty="0" err="1" smtClean="0"/>
              <a:t>Angelfire</a:t>
            </a:r>
            <a:r>
              <a:rPr lang="en-US" i="1" dirty="0" smtClean="0"/>
              <a:t>: Welcome to </a:t>
            </a:r>
            <a:r>
              <a:rPr lang="en-US" i="1" dirty="0" err="1" smtClean="0"/>
              <a:t>Angelfire</a:t>
            </a:r>
            <a:r>
              <a:rPr lang="en-US" dirty="0" smtClean="0"/>
              <a:t>. Web. 21 Nov. 2011. &lt;http://www.angelfire.com/ri/allfantasy/atlantis.html&gt;.</a:t>
            </a:r>
          </a:p>
          <a:p>
            <a:r>
              <a:rPr lang="en-US" dirty="0" smtClean="0"/>
              <a:t>"Atlantis." </a:t>
            </a:r>
            <a:r>
              <a:rPr lang="en-US" i="1" dirty="0" smtClean="0"/>
              <a:t>Wikipedia, the Free Encyclopedia</a:t>
            </a:r>
            <a:r>
              <a:rPr lang="en-US" dirty="0" smtClean="0"/>
              <a:t>. Web. 21 Nov. 2011. &lt;http://en.wikipedia.org/wiki/Atlantis&gt;.</a:t>
            </a:r>
          </a:p>
          <a:p>
            <a:r>
              <a:rPr lang="en-US" dirty="0" smtClean="0"/>
              <a:t>"Lost City of Atlantis Believed Found off Spain - Technology &amp; Science - Science - Msnbc.com." </a:t>
            </a:r>
            <a:r>
              <a:rPr lang="en-US" i="1" dirty="0" smtClean="0"/>
              <a:t>Msnbc.com - Breaking News, Science and Tech News, World News, US News, Local News- Msnbc.com</a:t>
            </a:r>
            <a:r>
              <a:rPr lang="en-US" dirty="0" smtClean="0"/>
              <a:t>. Web. 21 Nov. 2011. &lt;http://www.msnbc.msn.com/id/42072469/ns/technology_and_science-science/t/lost-city-atlantis-believed-found-spain/&gt;.</a:t>
            </a:r>
          </a:p>
          <a:p>
            <a:r>
              <a:rPr lang="en-US" dirty="0" smtClean="0"/>
              <a:t>"The </a:t>
            </a:r>
            <a:r>
              <a:rPr lang="en-US" dirty="0" err="1" smtClean="0"/>
              <a:t>UnMuseum</a:t>
            </a:r>
            <a:r>
              <a:rPr lang="en-US" dirty="0" smtClean="0"/>
              <a:t> - The Lost Continent of Atlantis." </a:t>
            </a:r>
            <a:r>
              <a:rPr lang="en-US" i="1" dirty="0" smtClean="0"/>
              <a:t>The Museum of </a:t>
            </a:r>
            <a:r>
              <a:rPr lang="en-US" i="1" dirty="0" err="1" smtClean="0"/>
              <a:t>UnNatural</a:t>
            </a:r>
            <a:r>
              <a:rPr lang="en-US" i="1" dirty="0" smtClean="0"/>
              <a:t> Mystery</a:t>
            </a:r>
            <a:r>
              <a:rPr lang="en-US" dirty="0" smtClean="0"/>
              <a:t>. Web. 21 Nov. 2011. &lt;http://www.unmuseum.org/atlantis.htm&gt;.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The Creator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Plato was the creator of the lost city of Atlantis.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first building that Plato built was the government building.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They say Plato built it over 2500 years ago.</a:t>
            </a:r>
          </a:p>
        </p:txBody>
      </p:sp>
      <p:pic>
        <p:nvPicPr>
          <p:cNvPr id="8194" name="Picture 2" descr="http://t1.gstatic.com/images?q=tbn:ANd9GcTScWHRVPkj6EgnMs_Mb-cryn7eyyLwqTJRVk5ppL-ReO8fAw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810000"/>
            <a:ext cx="1685925" cy="2286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The People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say after Plato built it he lived there.</a:t>
            </a:r>
          </a:p>
          <a:p>
            <a:endParaRPr lang="en-US" dirty="0" smtClean="0"/>
          </a:p>
          <a:p>
            <a:r>
              <a:rPr lang="en-US" dirty="0" smtClean="0"/>
              <a:t>One of the governors names was Plato.</a:t>
            </a:r>
          </a:p>
          <a:p>
            <a:endParaRPr lang="en-US" dirty="0" smtClean="0"/>
          </a:p>
          <a:p>
            <a:r>
              <a:rPr lang="en-US" dirty="0" smtClean="0"/>
              <a:t>The Women and Men who lived there were called </a:t>
            </a:r>
            <a:r>
              <a:rPr lang="en-US" dirty="0" err="1" smtClean="0"/>
              <a:t>Atlanteans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Have They Found It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89120"/>
          </a:xfrm>
        </p:spPr>
        <p:txBody>
          <a:bodyPr/>
          <a:lstStyle/>
          <a:p>
            <a:r>
              <a:rPr lang="en-US" dirty="0" smtClean="0"/>
              <a:t>They have found the outline of a city underwater.</a:t>
            </a:r>
          </a:p>
          <a:p>
            <a:endParaRPr lang="en-US" dirty="0" smtClean="0"/>
          </a:p>
          <a:p>
            <a:r>
              <a:rPr lang="en-US" dirty="0" smtClean="0"/>
              <a:t>Scientists believe that the outline is the lost city of Atlantis.</a:t>
            </a:r>
          </a:p>
          <a:p>
            <a:endParaRPr lang="en-US" dirty="0" smtClean="0"/>
          </a:p>
          <a:p>
            <a:r>
              <a:rPr lang="en-US" dirty="0" smtClean="0"/>
              <a:t>They found the outline near Spain.</a:t>
            </a:r>
            <a:endParaRPr lang="en-US" dirty="0"/>
          </a:p>
        </p:txBody>
      </p:sp>
      <p:pic>
        <p:nvPicPr>
          <p:cNvPr id="6146" name="Picture 2" descr="http://t2.gstatic.com/images?q=tbn:ANd9GcQn0RsLERpEjlashecN10Mtw1cQ1AV3e_1GjQ_NDZUiOF6y2EMBR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4419600"/>
            <a:ext cx="2114550" cy="1590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http://www.youtube.com/watch?v=T6O3wDsjlDU&amp;feature=related&amp;safety_mode=true&amp;persist_safety_mode=1&amp;safe=active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The Day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Scientists believe that Plato built it between 348 and 428 B.C.</a:t>
            </a:r>
          </a:p>
          <a:p>
            <a:endParaRPr lang="en-US" dirty="0" smtClean="0"/>
          </a:p>
          <a:p>
            <a:r>
              <a:rPr lang="en-US" dirty="0" smtClean="0"/>
              <a:t>They believe that Plato built it on a huge chunk </a:t>
            </a:r>
          </a:p>
          <a:p>
            <a:pPr>
              <a:buNone/>
            </a:pPr>
            <a:r>
              <a:rPr lang="en-US" dirty="0" smtClean="0"/>
              <a:t>    of land.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It may have even connected Europe to North America.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The Unknown Proof</a:t>
            </a:r>
            <a:endParaRPr lang="en-US" sz="4400" dirty="0"/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People believe that a massive flood destroyed the continent.</a:t>
            </a:r>
          </a:p>
          <a:p>
            <a:endParaRPr lang="en-US" dirty="0" smtClean="0"/>
          </a:p>
          <a:p>
            <a:r>
              <a:rPr lang="en-US" dirty="0" smtClean="0"/>
              <a:t>They think that the continent then sunk to the bottom of the ocean.</a:t>
            </a:r>
          </a:p>
          <a:p>
            <a:endParaRPr lang="en-US" dirty="0" smtClean="0"/>
          </a:p>
          <a:p>
            <a:r>
              <a:rPr lang="en-US" dirty="0" smtClean="0"/>
              <a:t>But they have never actually proven that this ever  happened.</a:t>
            </a:r>
            <a:endParaRPr lang="en-US" dirty="0"/>
          </a:p>
        </p:txBody>
      </p:sp>
      <p:pic>
        <p:nvPicPr>
          <p:cNvPr id="5122" name="Picture 2" descr="http://t1.gstatic.com/images?q=tbn:ANd9GcQZ_KDt9b1S3bOnjXh7wYKQpxpl-WKRwlNTw8W5NsZWPL7qIWW_B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5105400"/>
            <a:ext cx="2324100" cy="1571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The book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Plato wrote a book on the lost city of Atlantis.</a:t>
            </a:r>
          </a:p>
          <a:p>
            <a:endParaRPr lang="en-US" dirty="0" smtClean="0"/>
          </a:p>
          <a:p>
            <a:r>
              <a:rPr lang="en-US" dirty="0" smtClean="0"/>
              <a:t>He told many of his friends and family that it was real.</a:t>
            </a:r>
          </a:p>
          <a:p>
            <a:endParaRPr lang="en-US" dirty="0" smtClean="0"/>
          </a:p>
          <a:p>
            <a:r>
              <a:rPr lang="en-US" dirty="0" smtClean="0"/>
              <a:t>He wrote the book around 360 B.C.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smtClean="0"/>
              <a:t>My Opinion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 truly believe that the lost city of Atlantis exists.</a:t>
            </a:r>
          </a:p>
          <a:p>
            <a:endParaRPr lang="en-US" dirty="0" smtClean="0"/>
          </a:p>
          <a:p>
            <a:r>
              <a:rPr lang="en-US" dirty="0" smtClean="0"/>
              <a:t>The first reason is because they have found remnants of a city on the ocean floor.</a:t>
            </a:r>
          </a:p>
          <a:p>
            <a:endParaRPr lang="en-US" dirty="0" smtClean="0"/>
          </a:p>
          <a:p>
            <a:r>
              <a:rPr lang="en-US" dirty="0" smtClean="0"/>
              <a:t>The second reason is because of all the evidence found by scientists.</a:t>
            </a:r>
          </a:p>
          <a:p>
            <a:endParaRPr lang="en-US" dirty="0" smtClean="0"/>
          </a:p>
          <a:p>
            <a:r>
              <a:rPr lang="en-US" dirty="0" smtClean="0"/>
              <a:t>The third reason is that Plato was a very well known person and very trust worthy.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127</TotalTime>
  <Words>403</Words>
  <Application>Microsoft Office PowerPoint</Application>
  <PresentationFormat>On-screen Show (4:3)</PresentationFormat>
  <Paragraphs>56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Flow</vt:lpstr>
      <vt:lpstr>The Lost City of Atlantis</vt:lpstr>
      <vt:lpstr>The Creator</vt:lpstr>
      <vt:lpstr>The People</vt:lpstr>
      <vt:lpstr>Have They Found It</vt:lpstr>
      <vt:lpstr>Slide 5</vt:lpstr>
      <vt:lpstr>The Day</vt:lpstr>
      <vt:lpstr>The Unknown Proof</vt:lpstr>
      <vt:lpstr>The book</vt:lpstr>
      <vt:lpstr>My Opinion</vt:lpstr>
      <vt:lpstr>Bibliography</vt:lpstr>
      <vt:lpstr>Slide 11</vt:lpstr>
    </vt:vector>
  </TitlesOfParts>
  <Company>Sunrise School Division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Lost City of Atlantis</dc:title>
  <dc:creator>ICt Department</dc:creator>
  <cp:lastModifiedBy>ICt Department</cp:lastModifiedBy>
  <cp:revision>17</cp:revision>
  <dcterms:created xsi:type="dcterms:W3CDTF">2011-11-16T16:47:43Z</dcterms:created>
  <dcterms:modified xsi:type="dcterms:W3CDTF">2011-11-21T21:06:22Z</dcterms:modified>
</cp:coreProperties>
</file>